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2" r:id="rId5"/>
    <p:sldId id="264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D5D5"/>
    <a:srgbClr val="EBEBEB"/>
    <a:srgbClr val="6F6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ukYu/CookieRun/graphs/commit-activity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6C4403-67EF-49CE-8EC7-DD9F11ACF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4480" y="1808087"/>
            <a:ext cx="8676222" cy="1707471"/>
          </a:xfrm>
        </p:spPr>
        <p:txBody>
          <a:bodyPr/>
          <a:lstStyle/>
          <a:p>
            <a:r>
              <a:rPr lang="en-US" altLang="ko-KR" dirty="0"/>
              <a:t>2D </a:t>
            </a:r>
            <a:r>
              <a:rPr lang="ko-KR" altLang="en-US" dirty="0"/>
              <a:t>게임프로그래밍 </a:t>
            </a:r>
            <a:br>
              <a:rPr lang="en-US" altLang="ko-KR" dirty="0"/>
            </a:br>
            <a:r>
              <a:rPr lang="ko-KR" altLang="en-US" dirty="0"/>
              <a:t>프로젝트 </a:t>
            </a:r>
            <a:r>
              <a:rPr lang="en-US" altLang="ko-KR" dirty="0"/>
              <a:t>2</a:t>
            </a:r>
            <a:r>
              <a:rPr lang="ko-KR" altLang="en-US" dirty="0"/>
              <a:t>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2700A0-34BE-4E84-9AB4-47232DA61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2764" y="5475303"/>
            <a:ext cx="2925603" cy="526002"/>
          </a:xfrm>
        </p:spPr>
        <p:txBody>
          <a:bodyPr/>
          <a:lstStyle/>
          <a:p>
            <a:r>
              <a:rPr lang="en-US" altLang="ko-KR"/>
              <a:t>2015180031 </a:t>
            </a:r>
            <a:r>
              <a:rPr lang="ko-KR" altLang="en-US" dirty="0" err="1"/>
              <a:t>이득유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9273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85" y="4953077"/>
            <a:ext cx="11403581" cy="1112668"/>
          </a:xfrm>
        </p:spPr>
        <p:txBody>
          <a:bodyPr>
            <a:normAutofit fontScale="90000"/>
          </a:bodyPr>
          <a:lstStyle/>
          <a:p>
            <a:r>
              <a:rPr lang="en-US" altLang="ko-KR" sz="3500" dirty="0"/>
              <a:t>· </a:t>
            </a:r>
            <a:r>
              <a:rPr lang="ko-KR" altLang="en-US" sz="3500" dirty="0"/>
              <a:t>간단한 키 조작으로 게임을 진행하는 </a:t>
            </a:r>
            <a:r>
              <a:rPr lang="en-US" altLang="ko-KR" sz="3500" dirty="0"/>
              <a:t>2D </a:t>
            </a:r>
            <a:r>
              <a:rPr lang="ko-KR" altLang="en-US" sz="3500" dirty="0" err="1"/>
              <a:t>횡스크롤</a:t>
            </a:r>
            <a:r>
              <a:rPr lang="ko-KR" altLang="en-US" sz="3500" dirty="0"/>
              <a:t> </a:t>
            </a:r>
            <a:r>
              <a:rPr lang="ko-KR" altLang="en-US" sz="3500" dirty="0" err="1"/>
              <a:t>런닝</a:t>
            </a:r>
            <a:r>
              <a:rPr lang="ko-KR" altLang="en-US" sz="3500" dirty="0"/>
              <a:t> 게임</a:t>
            </a:r>
          </a:p>
        </p:txBody>
      </p:sp>
      <p:sp>
        <p:nvSpPr>
          <p:cNvPr id="15" name="제목 4">
            <a:extLst>
              <a:ext uri="{FF2B5EF4-FFF2-40B4-BE49-F238E27FC236}">
                <a16:creationId xmlns:a16="http://schemas.microsoft.com/office/drawing/2014/main" id="{3A73AD1E-E7FA-498C-9A97-8B9425023433}"/>
              </a:ext>
            </a:extLst>
          </p:cNvPr>
          <p:cNvSpPr txBox="1">
            <a:spLocks/>
          </p:cNvSpPr>
          <p:nvPr/>
        </p:nvSpPr>
        <p:spPr>
          <a:xfrm>
            <a:off x="450432" y="415770"/>
            <a:ext cx="3981003" cy="1112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5000"/>
              <a:t>▶ 게임 컨셉</a:t>
            </a:r>
            <a:endParaRPr lang="ko-KR" altLang="en-US" sz="5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03065B-60B0-4C78-93D1-0BCADE6D3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6214" y="1517692"/>
            <a:ext cx="3444353" cy="214886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309F72A-F90C-4344-BB12-BFAFE5213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473" y="1528438"/>
            <a:ext cx="3430644" cy="214886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6DA7B2E-0FD5-41A9-8937-0234ABF09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3088" y="1517692"/>
            <a:ext cx="3444354" cy="215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010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3981003" cy="1112668"/>
          </a:xfrm>
        </p:spPr>
        <p:txBody>
          <a:bodyPr>
            <a:normAutofit/>
          </a:bodyPr>
          <a:lstStyle/>
          <a:p>
            <a:r>
              <a:rPr lang="ko-KR" altLang="en-US" sz="5000" dirty="0"/>
              <a:t>▶ 개발 범위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FCBF229-57D4-4ED1-82EF-328C00D8E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381264"/>
              </p:ext>
            </p:extLst>
          </p:nvPr>
        </p:nvGraphicFramePr>
        <p:xfrm>
          <a:off x="1088502" y="1376612"/>
          <a:ext cx="10014997" cy="49261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599">
                  <a:extLst>
                    <a:ext uri="{9D8B030D-6E8A-4147-A177-3AD203B41FA5}">
                      <a16:colId xmlns:a16="http://schemas.microsoft.com/office/drawing/2014/main" val="912399388"/>
                    </a:ext>
                  </a:extLst>
                </a:gridCol>
                <a:gridCol w="8389398">
                  <a:extLst>
                    <a:ext uri="{9D8B030D-6E8A-4147-A177-3AD203B41FA5}">
                      <a16:colId xmlns:a16="http://schemas.microsoft.com/office/drawing/2014/main" val="548890282"/>
                    </a:ext>
                  </a:extLst>
                </a:gridCol>
              </a:tblGrid>
              <a:tr h="3719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   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   용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85676"/>
                  </a:ext>
                </a:extLst>
              </a:tr>
              <a:tr h="3997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맵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스테이지</a:t>
                      </a:r>
                      <a:r>
                        <a:rPr lang="en-US" altLang="ko-KR" sz="1500" dirty="0"/>
                        <a:t> 1</a:t>
                      </a:r>
                      <a:r>
                        <a:rPr lang="ko-KR" altLang="en-US" sz="1500" dirty="0"/>
                        <a:t>개 구현</a:t>
                      </a:r>
                      <a:endParaRPr lang="en-US" altLang="ko-KR" sz="15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6480355"/>
                  </a:ext>
                </a:extLst>
              </a:tr>
              <a:tr h="4209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컨트롤러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슬라이드</a:t>
                      </a:r>
                      <a:r>
                        <a:rPr lang="en-US" altLang="ko-KR" sz="1500" dirty="0"/>
                        <a:t> (</a:t>
                      </a:r>
                      <a:r>
                        <a:rPr lang="ko-KR" altLang="en-US" sz="1500" dirty="0"/>
                        <a:t>키보드를 이용한 움직임</a:t>
                      </a:r>
                      <a:r>
                        <a:rPr lang="en-US" altLang="ko-KR" sz="1500" dirty="0"/>
                        <a:t>)</a:t>
                      </a:r>
                      <a:endParaRPr lang="ko-KR" altLang="en-US" sz="1500" dirty="0"/>
                    </a:p>
                  </a:txBody>
                  <a:tcPr anchor="ctr"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030673"/>
                  </a:ext>
                </a:extLst>
              </a:tr>
              <a:tr h="5785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아이템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 HP </a:t>
                      </a:r>
                      <a:r>
                        <a:rPr lang="ko-KR" altLang="en-US" sz="1500" dirty="0"/>
                        <a:t>회복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무적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젤리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무적 상태 아이템을 먹으면 속도 증가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크기 증가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추가 점수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체력 회복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5458870"/>
                  </a:ext>
                </a:extLst>
              </a:tr>
              <a:tr h="4079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애니메이션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달리기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히트 등 약 </a:t>
                      </a:r>
                      <a:r>
                        <a:rPr lang="en-US" altLang="ko-KR" sz="1500" dirty="0"/>
                        <a:t>4</a:t>
                      </a:r>
                      <a:r>
                        <a:rPr lang="ko-KR" altLang="en-US" sz="1500" dirty="0"/>
                        <a:t>종 이상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978937"/>
                  </a:ext>
                </a:extLst>
              </a:tr>
              <a:tr h="5133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난이도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시간이 흐를수록 체력 감소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속도 증가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4424884"/>
                  </a:ext>
                </a:extLst>
              </a:tr>
              <a:tr h="4170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사운드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점프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슬라이딩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아이템  효과음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배경음악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9228290"/>
                  </a:ext>
                </a:extLst>
              </a:tr>
              <a:tr h="8107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장애물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</a:t>
                      </a:r>
                      <a:r>
                        <a:rPr lang="ko-KR" altLang="en-US" sz="1500" dirty="0"/>
                        <a:t>장애물과 충돌 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체력 감소 및 애니메이션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4204414"/>
                  </a:ext>
                </a:extLst>
              </a:tr>
              <a:tr h="8107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게임 기능</a:t>
                      </a:r>
                    </a:p>
                  </a:txBody>
                  <a:tcPr anchor="ctr"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하트를 먹을 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체력 증가</a:t>
                      </a:r>
                      <a:endParaRPr lang="en-US" altLang="ko-KR" sz="1500" dirty="0"/>
                    </a:p>
                    <a:p>
                      <a:pPr latinLnBrk="1"/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시간이 흐르면서 체력 서서히 감소</a:t>
                      </a:r>
                      <a:endParaRPr lang="en-US" altLang="ko-KR" sz="1500" dirty="0"/>
                    </a:p>
                    <a:p>
                      <a:pPr latinLnBrk="1"/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젤리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동전 등 점수 아이템 먹을 시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점수 증가</a:t>
                      </a:r>
                      <a:endParaRPr lang="en-US" altLang="ko-KR" sz="1500" dirty="0"/>
                    </a:p>
                    <a:p>
                      <a:pPr latinLnBrk="1"/>
                      <a:r>
                        <a:rPr lang="en-US" altLang="ko-KR" sz="1500" dirty="0"/>
                        <a:t>·  </a:t>
                      </a:r>
                      <a:r>
                        <a:rPr lang="ko-KR" altLang="en-US" sz="1500" dirty="0"/>
                        <a:t>생명력이 </a:t>
                      </a:r>
                      <a:r>
                        <a:rPr lang="en-US" altLang="ko-KR" sz="1500" dirty="0"/>
                        <a:t>0</a:t>
                      </a:r>
                      <a:r>
                        <a:rPr lang="ko-KR" altLang="en-US" sz="1500" dirty="0"/>
                        <a:t>이 되면 게임오버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6142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234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3981003" cy="1112668"/>
          </a:xfrm>
        </p:spPr>
        <p:txBody>
          <a:bodyPr>
            <a:normAutofit/>
          </a:bodyPr>
          <a:lstStyle/>
          <a:p>
            <a:r>
              <a:rPr lang="ko-KR" altLang="en-US" sz="5000" dirty="0"/>
              <a:t>▶ 개발 상황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A99F8DA-933D-41D9-BFDC-21BB8C4676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365464"/>
              </p:ext>
            </p:extLst>
          </p:nvPr>
        </p:nvGraphicFramePr>
        <p:xfrm>
          <a:off x="1203230" y="1268619"/>
          <a:ext cx="9994099" cy="502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2613">
                  <a:extLst>
                    <a:ext uri="{9D8B030D-6E8A-4147-A177-3AD203B41FA5}">
                      <a16:colId xmlns:a16="http://schemas.microsoft.com/office/drawing/2014/main" val="3220358201"/>
                    </a:ext>
                  </a:extLst>
                </a:gridCol>
                <a:gridCol w="679198">
                  <a:extLst>
                    <a:ext uri="{9D8B030D-6E8A-4147-A177-3AD203B41FA5}">
                      <a16:colId xmlns:a16="http://schemas.microsoft.com/office/drawing/2014/main" val="915849019"/>
                    </a:ext>
                  </a:extLst>
                </a:gridCol>
                <a:gridCol w="8152288">
                  <a:extLst>
                    <a:ext uri="{9D8B030D-6E8A-4147-A177-3AD203B41FA5}">
                      <a16:colId xmlns:a16="http://schemas.microsoft.com/office/drawing/2014/main" val="1676670362"/>
                    </a:ext>
                  </a:extLst>
                </a:gridCol>
              </a:tblGrid>
              <a:tr h="1222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 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6F6F6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136619"/>
                  </a:ext>
                </a:extLst>
              </a:tr>
              <a:tr h="1222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300" b="1" dirty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en-US" altLang="ko-KR" sz="13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(10</a:t>
                      </a:r>
                      <a:r>
                        <a:rPr lang="ko-KR" altLang="en-US" sz="1300" b="1" dirty="0">
                          <a:solidFill>
                            <a:schemeClr val="tx1"/>
                          </a:solidFill>
                        </a:rPr>
                        <a:t>월 </a:t>
                      </a:r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300" b="1" dirty="0">
                          <a:solidFill>
                            <a:schemeClr val="tx1"/>
                          </a:solidFill>
                        </a:rPr>
                        <a:t>일 </a:t>
                      </a:r>
                      <a:r>
                        <a:rPr lang="en-US" altLang="ko-KR" sz="1300" b="1" dirty="0">
                          <a:solidFill>
                            <a:schemeClr val="tx1"/>
                          </a:solidFill>
                        </a:rPr>
                        <a:t>~ )</a:t>
                      </a:r>
                      <a:endParaRPr lang="ko-KR" altLang="en-US" sz="13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계획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0" dirty="0">
                          <a:solidFill>
                            <a:schemeClr val="bg1"/>
                          </a:solidFill>
                        </a:rPr>
                        <a:t>게임 분석 및</a:t>
                      </a:r>
                      <a:r>
                        <a:rPr lang="en-US" altLang="ko-KR" sz="1500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500" b="0" dirty="0">
                          <a:solidFill>
                            <a:schemeClr val="bg1"/>
                          </a:solidFill>
                        </a:rPr>
                        <a:t>리소스 수집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889632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결과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(100%)</a:t>
                      </a:r>
                      <a:r>
                        <a:rPr lang="ko-KR" altLang="en-US" sz="1500" dirty="0"/>
                        <a:t>게임을 직접 플레이 해보고 리소스 수집 완료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922064"/>
                  </a:ext>
                </a:extLst>
              </a:tr>
              <a:tr h="1222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계획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0" dirty="0"/>
                        <a:t>기본 인터페이스 구현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리소스 파일 정리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188011"/>
                  </a:ext>
                </a:extLst>
              </a:tr>
              <a:tr h="1222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결과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(100%)</a:t>
                      </a:r>
                      <a:r>
                        <a:rPr lang="ko-KR" altLang="en-US" sz="1500" dirty="0"/>
                        <a:t> 메인 로비 기본 인터페이스 구현 완료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리소스 파일 편집 및 정리 완료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869094"/>
                  </a:ext>
                </a:extLst>
              </a:tr>
              <a:tr h="1222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계획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/>
                        <a:t>기본 캐릭터</a:t>
                      </a:r>
                      <a:r>
                        <a:rPr lang="en-US" altLang="ko-KR" sz="1500" b="0"/>
                        <a:t>, </a:t>
                      </a:r>
                      <a:r>
                        <a:rPr lang="ko-KR" altLang="en-US" sz="1500" b="0"/>
                        <a:t>기본</a:t>
                      </a:r>
                      <a:r>
                        <a:rPr lang="en-US" altLang="ko-KR" sz="1500" b="0"/>
                        <a:t> </a:t>
                      </a:r>
                      <a:r>
                        <a:rPr lang="ko-KR" altLang="en-US" sz="1500" b="0"/>
                        <a:t>펫 구현</a:t>
                      </a:r>
                      <a:endParaRPr lang="ko-KR" altLang="en-US" sz="1500" b="0" dirty="0"/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2366587"/>
                  </a:ext>
                </a:extLst>
              </a:tr>
              <a:tr h="1222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결과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dirty="0"/>
                        <a:t>(100%)</a:t>
                      </a:r>
                      <a:r>
                        <a:rPr lang="ko-KR" altLang="en-US" sz="1500" b="0" dirty="0"/>
                        <a:t>기본 캐릭터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기본 펫의 애니메이션 및 구현 완료</a:t>
                      </a:r>
                      <a:endParaRPr lang="ko-KR" altLang="en-US" sz="1500" dirty="0"/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185346"/>
                  </a:ext>
                </a:extLst>
              </a:tr>
              <a:tr h="1222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계획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dirty="0"/>
                        <a:t>맵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횡 스크롤 구현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4184966"/>
                  </a:ext>
                </a:extLst>
              </a:tr>
              <a:tr h="1222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/>
                        <a:t>결과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(100%)</a:t>
                      </a:r>
                      <a:r>
                        <a:rPr lang="ko-KR" altLang="en-US" sz="1500" dirty="0" err="1"/>
                        <a:t>맵의</a:t>
                      </a:r>
                      <a:r>
                        <a:rPr lang="ko-KR" altLang="en-US" sz="1500" dirty="0"/>
                        <a:t> 앞</a:t>
                      </a:r>
                      <a:r>
                        <a:rPr lang="en-US" altLang="ko-KR" sz="1500" dirty="0"/>
                        <a:t>, </a:t>
                      </a:r>
                      <a:r>
                        <a:rPr lang="ko-KR" altLang="en-US" sz="1500" dirty="0"/>
                        <a:t>뒤 배경과 바닥부분 횡 스크롤 구현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3416063"/>
                  </a:ext>
                </a:extLst>
              </a:tr>
              <a:tr h="1222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u="none" dirty="0"/>
                        <a:t>계획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0" dirty="0"/>
                        <a:t>장애물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아이템 구현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8306519"/>
                  </a:ext>
                </a:extLst>
              </a:tr>
              <a:tr h="1222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u="none" dirty="0"/>
                        <a:t>결과</a:t>
                      </a:r>
                    </a:p>
                  </a:txBody>
                  <a:tcPr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500" b="0" dirty="0"/>
                        <a:t>(100%) </a:t>
                      </a:r>
                      <a:r>
                        <a:rPr lang="ko-KR" altLang="en-US" sz="1500" b="0" dirty="0"/>
                        <a:t>장애물과 아이템의 좌표 지정 후 랜덤으로 생성</a:t>
                      </a:r>
                      <a:endParaRPr lang="en-US" altLang="ko-KR" sz="1500" b="0" dirty="0"/>
                    </a:p>
                  </a:txBody>
                  <a:tcPr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943264"/>
                  </a:ext>
                </a:extLst>
              </a:tr>
              <a:tr h="12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b="1" dirty="0"/>
                    </a:p>
                  </a:txBody>
                  <a:tcPr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1500" b="0" dirty="0"/>
                        <a:t>충돌 처리 및 충돌 처리에 대한 기능들 추가</a:t>
                      </a:r>
                    </a:p>
                  </a:txBody>
                  <a:tcPr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2458522"/>
                  </a:ext>
                </a:extLst>
              </a:tr>
              <a:tr h="12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b="1" dirty="0"/>
                    </a:p>
                  </a:txBody>
                  <a:tcPr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dirty="0"/>
                        <a:t>추가 캐릭터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펫 구현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사운드 추가</a:t>
                      </a:r>
                    </a:p>
                  </a:txBody>
                  <a:tcPr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4667328"/>
                  </a:ext>
                </a:extLst>
              </a:tr>
              <a:tr h="2111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b="1" dirty="0"/>
                    </a:p>
                  </a:txBody>
                  <a:tcPr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dirty="0"/>
                        <a:t>추가 기능 구현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전체적인 점검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밸런스 조절</a:t>
                      </a:r>
                    </a:p>
                  </a:txBody>
                  <a:tcPr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523692"/>
                  </a:ext>
                </a:extLst>
              </a:tr>
              <a:tr h="1787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b="1" dirty="0"/>
                    </a:p>
                  </a:txBody>
                  <a:tcPr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0" dirty="0"/>
                        <a:t>마지막</a:t>
                      </a:r>
                      <a:r>
                        <a:rPr lang="en-US" altLang="ko-KR" sz="1500" b="0" dirty="0"/>
                        <a:t> </a:t>
                      </a:r>
                      <a:r>
                        <a:rPr lang="ko-KR" altLang="en-US" sz="1500" b="0" dirty="0"/>
                        <a:t>최종 점검 및 릴리즈 </a:t>
                      </a:r>
                    </a:p>
                  </a:txBody>
                  <a:tcPr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0258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6104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032" y="263370"/>
            <a:ext cx="5632251" cy="1112668"/>
          </a:xfrm>
        </p:spPr>
        <p:txBody>
          <a:bodyPr>
            <a:normAutofit fontScale="90000"/>
          </a:bodyPr>
          <a:lstStyle/>
          <a:p>
            <a:r>
              <a:rPr lang="ko-KR" altLang="en-US" sz="5000" dirty="0"/>
              <a:t>▶ </a:t>
            </a:r>
            <a:r>
              <a:rPr lang="en-US" altLang="ko-KR" sz="5000" dirty="0" err="1"/>
              <a:t>Github</a:t>
            </a:r>
            <a:r>
              <a:rPr lang="en-US" altLang="ko-KR" sz="5000" dirty="0"/>
              <a:t> </a:t>
            </a:r>
            <a:r>
              <a:rPr lang="ko-KR" altLang="en-US" sz="5000" dirty="0" err="1"/>
              <a:t>커밋</a:t>
            </a:r>
            <a:r>
              <a:rPr lang="ko-KR" altLang="en-US" sz="5000" dirty="0"/>
              <a:t> 통계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5331FA-BA38-4E87-A5D6-3A7096022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105" y="1606858"/>
            <a:ext cx="7817057" cy="48894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91CC27-4628-4FAD-AC6D-1D23185119AF}"/>
              </a:ext>
            </a:extLst>
          </p:cNvPr>
          <p:cNvSpPr txBox="1"/>
          <p:nvPr/>
        </p:nvSpPr>
        <p:spPr>
          <a:xfrm>
            <a:off x="1192105" y="1122116"/>
            <a:ext cx="7359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u="sng" dirty="0">
                <a:hlinkClick r:id="rId3"/>
              </a:rPr>
              <a:t>https://github.com/DeukYu/CookieRun/graphs/commit-activity</a:t>
            </a:r>
            <a:endParaRPr lang="ko-KR" altLang="en-US" u="sng" dirty="0"/>
          </a:p>
        </p:txBody>
      </p:sp>
    </p:spTree>
    <p:extLst>
      <p:ext uri="{BB962C8B-B14F-4D97-AF65-F5344CB8AC3E}">
        <p14:creationId xmlns:p14="http://schemas.microsoft.com/office/powerpoint/2010/main" val="1274290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B4CF1FA-FF81-41A8-B796-CD77E873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445" y="2660346"/>
            <a:ext cx="7013365" cy="1538791"/>
          </a:xfrm>
        </p:spPr>
        <p:txBody>
          <a:bodyPr>
            <a:noAutofit/>
          </a:bodyPr>
          <a:lstStyle/>
          <a:p>
            <a:r>
              <a:rPr lang="ko-KR" altLang="en-US" sz="8000" dirty="0"/>
              <a:t>감 사 합 </a:t>
            </a:r>
            <a:r>
              <a:rPr lang="ko-KR" altLang="en-US" sz="8000" dirty="0" err="1"/>
              <a:t>니</a:t>
            </a:r>
            <a:r>
              <a:rPr lang="ko-KR" altLang="en-US" sz="8000" dirty="0"/>
              <a:t> 다</a:t>
            </a:r>
            <a:r>
              <a:rPr lang="en-US" altLang="ko-KR" sz="8000" dirty="0"/>
              <a:t>.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0924025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545</TotalTime>
  <Words>320</Words>
  <Application>Microsoft Office PowerPoint</Application>
  <PresentationFormat>와이드스크린</PresentationFormat>
  <Paragraphs>65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Century Gothic</vt:lpstr>
      <vt:lpstr>그물</vt:lpstr>
      <vt:lpstr>2D 게임프로그래밍  프로젝트 2차 발표</vt:lpstr>
      <vt:lpstr>· 간단한 키 조작으로 게임을 진행하는 2D 횡스크롤 런닝 게임</vt:lpstr>
      <vt:lpstr>▶ 개발 범위</vt:lpstr>
      <vt:lpstr>▶ 개발 상황</vt:lpstr>
      <vt:lpstr>▶ Github 커밋 통계</vt:lpstr>
      <vt:lpstr>감 사 합 니 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게임프로그래밍  프로젝트 기획</dc:title>
  <dc:creator>ldy8070@naver.com</dc:creator>
  <cp:lastModifiedBy>이득유</cp:lastModifiedBy>
  <cp:revision>31</cp:revision>
  <dcterms:created xsi:type="dcterms:W3CDTF">2018-09-25T08:48:13Z</dcterms:created>
  <dcterms:modified xsi:type="dcterms:W3CDTF">2018-11-04T12:19:55Z</dcterms:modified>
</cp:coreProperties>
</file>

<file path=docProps/thumbnail.jpeg>
</file>